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4A6046-9C85-407C-8865-32869CCDEA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A01B333-CA73-48E0-BB1D-695344E4A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7ECF9AF-C813-4945-B6FE-00DCA9F6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DA4DAC-7C1F-44D0-891D-6B16CFFAC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6737FD0-46BC-45DD-9DAF-B8D3EEED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66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8FC7A1-0149-4D8D-863A-167581D79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B236652-CB56-4BBA-AC7D-646C8F989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DE91C0A-F8C8-4C35-A6F1-2867E3B0B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8F4C96B-2483-415B-8515-3C84E5623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D57893D-E7F4-4A75-95F0-A543F4EC8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69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D162256-A6DE-44B5-8AEF-6C59DF174C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9C2C229-BF6D-4C58-AE3D-884FC0BE8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A3F4863-09FC-4655-AF9A-B76838C57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7A97128-47E1-4348-A37C-AC50673E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43FC891-07A5-45B2-BB82-AB065526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9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657B06-67BF-4B6D-88DF-9B0F2B84B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0B03E7F-E58B-4277-830A-A78BCC742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0C567C4-6A93-4FCD-9856-24209A95A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64D69D-1A54-4F9D-A00E-AF8A70563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10F2E3D-8F6E-42A3-9512-9ACAA1B5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82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576BD4-07F1-41BB-9102-925364A42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981B244-B04B-4D0E-8719-FBF899819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BC3CA5-6705-4DDC-9B4E-00DB76C09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FD61C2-ABE5-4F1B-A897-A686C724D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8294CF5-6411-42FC-8501-C5B8C406E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812743-108C-4996-A930-A79BA5CB1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A7107EC-17AE-40E3-A648-9F29B03CD8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27C62CC-D343-4085-AE45-E7C196445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9EC4119-8157-4677-BAC3-CDC8C6959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99DCA12-8625-4F3F-A137-AFD0DB0D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4AAE1F7-59C4-4E0C-BE70-221C47F3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95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ADC3E9-D2CB-4908-922B-E6D63E507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D1B13B3-EE67-47AA-BD65-71DA86ED8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F60E581-A634-4012-B3D2-8994DDF56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6810A1E-0F2D-4708-8140-FB7145007D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9FC1EBB-2335-4482-82AB-014B706B2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73B10B5-42FB-4D88-B1EA-A4B2C244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4DE457D-630E-4D64-A521-21FAEFC03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955BF60-6BE8-4190-A595-E53EC0455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68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4015D2-8823-4290-9128-0FDD2DC21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334E26D-DB7D-4795-B148-B2F9A8ED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ADF9EAB-4026-402B-A612-1B26EA5F2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A0FE742-2ECB-4276-B55A-E0B9E447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08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14DAE42-1931-43C3-BD08-D16664006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AF01A44-4D45-4436-AE56-2590E80CD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4150C02-F07B-4926-A8FB-46535B11A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645B21-4543-4086-94D1-EB6CDA8B7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7E96F6-F22E-4F0E-B06C-316356DB0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8941F1C-5E8B-41F7-9ABF-0709201CA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7FA34AD-C706-4C15-BDC6-9BF194F3F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184CA19-4C14-4CE5-944D-CDA4429B4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A0A5796-D3E5-4F22-A812-BF8526B3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62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0963FB-761F-4203-B15F-A19B9E2DC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192AA4D-CB62-49C2-83AA-DC4BA16BA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A25D496-69EC-4B90-A744-B801CD1C9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CC6131C-6A55-4054-A7A7-16B46B52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D0C0F77-6ACC-4B3C-8BAD-2B3E4E177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A94649C-1C55-4DB9-A31B-34234E73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77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6DA805-6899-4E90-BE96-F2BC40D7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A61AA8E-F487-4D99-9EB5-8E1B4020B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5DB473-AFCC-4E94-BCDA-654667E38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863EC-AB5B-4DC5-863B-2B65E8B6E85F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7D28C0E-C93F-44E3-BD2B-DC4188EF7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FB7D4E-0535-4F10-96D6-1744260EE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5D1F9-9334-486B-B11B-C338B24C9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4EA00E-31E2-410E-9B56-4A35AD8DA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en-US" sz="4000" dirty="0">
                <a:latin typeface="Algerian" panose="04020705040A02060702" pitchFamily="82" charset="0"/>
              </a:rPr>
              <a:t>PERTEMUAN – 10 VIDEO-2</a:t>
            </a:r>
            <a:endParaRPr lang="en-US" sz="4000" dirty="0"/>
          </a:p>
        </p:txBody>
      </p:sp>
      <p:pic>
        <p:nvPicPr>
          <p:cNvPr id="4" name="materi_s01.mp4">
            <a:hlinkClick r:id="" action="ppaction://media"/>
            <a:extLst>
              <a:ext uri="{FF2B5EF4-FFF2-40B4-BE49-F238E27FC236}">
                <a16:creationId xmlns:a16="http://schemas.microsoft.com/office/drawing/2014/main" xmlns="" id="{08EB5E64-9C63-4E6C-A4DC-7717AC0CDCE7}"/>
              </a:ext>
            </a:extLst>
          </p:cNvPr>
          <p:cNvPicPr>
            <a:picLocks noGrp="1" noChangeAspect="1" noChangeArrowheads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0" y="1508126"/>
            <a:ext cx="7285038" cy="519747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6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Office Theme</vt:lpstr>
      <vt:lpstr>PERTEMUAN – 10 VIDEO-2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PERTEMUAN – 10 VIDEO-2</dc:title>
  <dc:creator>user</dc:creator>
  <cp:lastModifiedBy>Acer</cp:lastModifiedBy>
  <cp:revision>1</cp:revision>
  <dcterms:created xsi:type="dcterms:W3CDTF">2020-08-27T14:31:21Z</dcterms:created>
  <dcterms:modified xsi:type="dcterms:W3CDTF">2021-02-09T13:47:03Z</dcterms:modified>
</cp:coreProperties>
</file>

<file path=docProps/thumbnail.jpeg>
</file>